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56B5-66EC-111B-9755-2CCFAEE34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89732-4770-01D0-78A4-B314A9679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19D62-8F5C-74AE-3914-252A1DE8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46B29-D908-DA69-BD0A-8E9AA9A6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29F7-2F14-4BB5-B4DB-BBB07FEA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0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86E1-F588-8A5E-B93B-92F71046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38C75-7CFC-08F2-86D3-D2B8FB0B4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C666D-1982-41D6-8EEA-06601620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32581-9233-476C-3CE8-7A400F56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1F11-484C-5DC9-3A62-F0763EF5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6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8FC26-49B2-5217-6AB1-EA1BA6BA1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F98C0-979C-D919-B570-23F6612CB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AE721-A9FE-A9EC-3ED2-6E348694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5D89D-2175-19B3-3A30-5079563F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50316-65AC-0285-D00C-0FDE5830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61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B120-44C8-9A8E-EAC4-205088185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8EA1-0C0E-EC39-FE1C-188EDDBF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EE832-FA2F-918C-A1C5-FB0369CD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14C0-BECB-790E-B8D0-1459BD60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D4FC6-B65D-3AF4-3DB2-EDF5F945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DEAD-5F65-7634-B487-F77C6806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1D60D-C33C-95C9-705D-C18169BD4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A2E17-1FC0-0E59-58ED-A6802A612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4C613-771B-C4FA-6D9B-770DC342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294C-A44B-B96B-7E6F-FCBEC316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1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0044-A641-1A1B-23AA-778F3B2B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54947-9C0E-6A74-4346-10221D2AF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80969-9A89-B63B-F7EB-BDB36EAF8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02B0D-FD41-CE0F-F824-259E3F43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7EA91-9DE3-A27B-5128-D151FCBB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B8A4-3B0D-DDA9-B979-F1ECDE2E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9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2665-9DBC-3C62-1025-4BC30988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32733-C0B5-4505-42BE-12B130993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F9BCA-3AB2-2630-2129-D71D85E2E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CCF549-5DD9-6D6E-2EE7-F001319BFA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37C29-00F7-1AB7-3EA4-373AE20A3E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0AF5A-7CE4-DBB0-1254-FB5A7930F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E2835-7758-DD51-59B5-08C0C5D4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1C3F3B-9E52-D512-CC86-D390769E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F586-6539-10E8-0E47-3F3B1B36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99CCD-7AD3-3752-1DB1-D77DC21A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A7452-7D26-FC61-268C-5A7502F06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57FED-147F-E9EE-5059-FBEBA6C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4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6B622-9D10-B3EE-6589-B3409315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83CA05-2179-AC75-4D38-0BEDB615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ED5BC-8100-0C54-08E6-E49DD930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4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A966-999D-A9DC-5114-569C8E822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4F233-E25E-CBBC-52DB-ACE93D90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20632-7E23-3E23-425E-4FEA5C98A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BC697-7052-A240-979F-19EF64B8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3BD88-7607-74D5-A03F-2D4864FE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25A0D-E41A-DEF7-89FC-49863004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2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4DD6-A07E-AB07-715E-734EBFC0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8BCFE7-5159-599D-3204-AAB984290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1A89A-330C-AA94-7CA4-B0116A876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54ED8-CE1A-01B8-B69F-7520DBD1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C708D-E915-5345-4318-28651E88B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9E42D-7F56-5C75-535F-171F6713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1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82597-9E98-BED9-105D-FD658426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4534B-7D44-70BF-278D-10B92F733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C63CC-180D-12FD-A113-83870D7DB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258EF-BECB-44F9-861A-D31F2093BB18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30C3B-E1E7-D257-5A5F-54137DF88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C74A2-DBF7-68C2-146F-D653A61D8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C62331-FA13-4021-AF64-04910F9D0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4C0084-07AE-84BE-D281-D85E3D71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3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F92E6-D45A-7957-B591-31CE530A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3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08135-A6AF-6175-F229-55FF0101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69DA1-6868-5A0F-F8F7-592CA52FF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40EBD3-E00C-FA52-EB65-A28A465B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45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3946D-7EC1-6913-35D5-1C368758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1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7AEA0-E8E3-426E-997C-C221AD2C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6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8E8FD-11D8-F4D0-DAF8-1A092159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5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647CC-88B8-ACE8-F375-455576DF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3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44A0A-4EB2-7B03-DFCB-40471D7E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99D76-E87C-7BB6-119C-C41A19D3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0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99B10F-CAC0-27F8-2654-9C2C984E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00695-CF60-E3ED-9D6F-C498402F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7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1</cp:revision>
  <dcterms:created xsi:type="dcterms:W3CDTF">2024-05-21T06:28:31Z</dcterms:created>
  <dcterms:modified xsi:type="dcterms:W3CDTF">2024-05-21T06:33:01Z</dcterms:modified>
</cp:coreProperties>
</file>